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2025-02-12</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dasdsadas</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dsadsadsa</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dsadsadsa</a:t>
                      </a:r>
                    </a:p>
                    <a:p>
                      <a:pPr>
                        <a:spcBef>
                          <a:spcPts val="0"/>
                        </a:spcBef>
                        <a:spcAft>
                          <a:spcPts val="0"/>
                        </a:spcAft>
                      </a:pPr>
                      <a:r>
                        <a:t>2. sadsadsa</a:t>
                      </a:r>
                    </a:p>
                    <a:p>
                      <a:pPr>
                        <a:spcBef>
                          <a:spcPts val="0"/>
                        </a:spcBef>
                        <a:spcAft>
                          <a:spcPts val="0"/>
                        </a:spcAft>
                      </a:pPr>
                      <a:r>
                        <a:t>3. dsadsad</a:t>
                      </a:r>
                    </a:p>
                    <a:p>
                      <a:pPr>
                        <a:spcBef>
                          <a:spcPts val="0"/>
                        </a:spcBef>
                        <a:spcAft>
                          <a:spcPts val="0"/>
                        </a:spcAft>
                      </a:pPr>
                      <a:r>
                        <a:t>4. sadsad</a:t>
                      </a:r>
                    </a:p>
                    <a:p>
                      <a:pPr>
                        <a:spcBef>
                          <a:spcPts val="0"/>
                        </a:spcBef>
                        <a:spcAft>
                          <a:spcPts val="0"/>
                        </a:spcAft>
                      </a:pPr>
                      <a:r>
                        <a:t>5. sadsadsadsa</a:t>
                      </a:r>
                    </a:p>
                    <a:p>
                      <a:pPr>
                        <a:spcBef>
                          <a:spcPts val="0"/>
                        </a:spcBef>
                        <a:spcAft>
                          <a:spcPts val="0"/>
                        </a:spcAft>
                      </a:pPr>
                      <a:r>
                        <a:t>6. sadsadsad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dsadsadsa</a:t>
                      </a:r>
                    </a:p>
                  </a:txBody>
                  <a:tcPr marL="85725" marR="85725" marT="42863" marB="42863" anchor="ctr">
                    <a:solidFill>
                      <a:srgbClr val="CCB76A"/>
                    </a:solidFill>
                  </a:tcPr>
                </a:tc>
                <a:tc>
                  <a:txBody>
                    <a:bodyPr/>
                    <a:lstStyle/>
                    <a:p>
                      <a:r>
                        <a:t>dsadsad</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sadsadsa</a:t>
                      </a:r>
                    </a:p>
                  </a:txBody>
                  <a:tcPr marL="85725" marR="85725" marT="42863" marB="42863" anchor="ctr">
                    <a:solidFill>
                      <a:srgbClr val="CCB76A"/>
                    </a:solidFill>
                  </a:tcPr>
                </a:tc>
                <a:tc>
                  <a:txBody>
                    <a:bodyPr/>
                    <a:lstStyle/>
                    <a:p>
                      <a:r>
                        <a:t>dsadsadsa</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dsadsad</a:t>
                      </a:r>
                    </a:p>
                  </a:txBody>
                  <a:tcPr marL="85725" marR="85725" marT="42863" marB="42863" anchor="ctr">
                    <a:solidFill>
                      <a:srgbClr val="CCB76A"/>
                    </a:solidFill>
                  </a:tcPr>
                </a:tc>
                <a:tc>
                  <a:txBody>
                    <a:bodyPr/>
                    <a:lstStyle/>
                    <a:p>
                      <a:r>
                        <a:t>sadsadsad</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r>
                        <a:t>sadsad</a:t>
                      </a:r>
                    </a:p>
                  </a:txBody>
                  <a:tcPr marL="85725" marR="85725" marT="42863" marB="42863" anchor="ctr">
                    <a:solidFill>
                      <a:srgbClr val="CCB76A"/>
                    </a:solidFill>
                  </a:tcPr>
                </a:tc>
                <a:tc>
                  <a:txBody>
                    <a:bodyPr/>
                    <a:lstStyle/>
                    <a:p>
                      <a:r>
                        <a:t>sadsad</a:t>
                      </a:r>
                    </a:p>
                  </a:txBody>
                  <a:tcPr marL="85725" marR="85725" marT="42863" marB="42863" anchor="ctr">
                    <a:solidFill>
                      <a:srgbClr val="CCB76A"/>
                    </a:solidFill>
                  </a:tcPr>
                </a:tc>
                <a:extLst>
                  <a:ext uri="{0D108BD9-81ED-4DB2-BD59-A6C34878D82A}">
                    <a16:rowId xmlns:a16="http://schemas.microsoft.com/office/drawing/2014/main" val="2808748768"/>
                  </a:ext>
                </a:extLst>
              </a:tr>
              <a:tr h="334331">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r>
                        <a:t>sadsadsadsa</a:t>
                      </a:r>
                    </a:p>
                  </a:txBody>
                  <a:tcPr marL="85725" marR="85725" marT="42863" marB="42863" anchor="ctr">
                    <a:solidFill>
                      <a:srgbClr val="CCB76A"/>
                    </a:solidFill>
                  </a:tcPr>
                </a:tc>
                <a:tc>
                  <a:txBody>
                    <a:bodyPr/>
                    <a:lstStyle/>
                    <a:p>
                      <a:r>
                        <a:t>dsadsad</a:t>
                      </a:r>
                    </a:p>
                  </a:txBody>
                  <a:tcPr marL="85725" marR="85725" marT="42863" marB="42863" anchor="ctr">
                    <a:solidFill>
                      <a:srgbClr val="CCB76A"/>
                    </a:solidFill>
                  </a:tcPr>
                </a:tc>
                <a:extLst>
                  <a:ext uri="{0D108BD9-81ED-4DB2-BD59-A6C34878D82A}">
                    <a16:rowId xmlns:a16="http://schemas.microsoft.com/office/drawing/2014/main" val="3931304923"/>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6</a:t>
                      </a:r>
                    </a:p>
                  </a:txBody>
                  <a:tcPr marL="85725" marR="85725" marT="42863" marB="42863" anchor="ctr">
                    <a:solidFill>
                      <a:srgbClr val="CCB76A"/>
                    </a:solidFill>
                  </a:tcPr>
                </a:tc>
                <a:tc>
                  <a:txBody>
                    <a:bodyPr/>
                    <a:lstStyle/>
                    <a:p>
                      <a:r>
                        <a:t>sadsadsad</a:t>
                      </a:r>
                    </a:p>
                  </a:txBody>
                  <a:tcPr marL="85725" marR="85725" marT="42863" marB="42863" anchor="ctr">
                    <a:solidFill>
                      <a:srgbClr val="CCB76A"/>
                    </a:solidFill>
                  </a:tcPr>
                </a:tc>
                <a:tc>
                  <a:txBody>
                    <a:bodyPr/>
                    <a:lstStyle/>
                    <a:p>
                      <a:r>
                        <a:t>sadsadsa</a:t>
                      </a:r>
                    </a:p>
                  </a:txBody>
                  <a:tcPr marL="85725" marR="85725" marT="42863" marB="42863" anchor="ctr">
                    <a:solidFill>
                      <a:srgbClr val="CCB76A"/>
                    </a:solidFill>
                  </a:tcPr>
                </a:tc>
                <a:extLst>
                  <a:ext uri="{0D108BD9-81ED-4DB2-BD59-A6C34878D82A}">
                    <a16:rowId xmlns:a16="http://schemas.microsoft.com/office/drawing/2014/main" val="177547703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